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58" r:id="rId7"/>
    <p:sldId id="264" r:id="rId8"/>
    <p:sldId id="262" r:id="rId9"/>
    <p:sldId id="263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1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5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4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0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7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9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9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DE07-B798-453F-BC89-F7A4392894A4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35589-6CCF-4382-908D-4EFBE5D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8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Bacteria, </a:t>
            </a:r>
            <a:r>
              <a:rPr lang="en-US" dirty="0" err="1" smtClean="0"/>
              <a:t>Protists</a:t>
            </a:r>
            <a:r>
              <a:rPr lang="en-US" dirty="0" smtClean="0"/>
              <a:t>, &amp; Fungi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4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animal-like </a:t>
            </a:r>
            <a:r>
              <a:rPr lang="en-US" dirty="0" err="1" smtClean="0"/>
              <a:t>protists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protozoans</a:t>
            </a:r>
          </a:p>
          <a:p>
            <a:r>
              <a:rPr lang="en-US" dirty="0" smtClean="0"/>
              <a:t>Cannot make their own food; instead capture other organisms and consume them for food</a:t>
            </a:r>
          </a:p>
          <a:p>
            <a:r>
              <a:rPr lang="en-US" dirty="0" smtClean="0"/>
              <a:t>Do not have cell walls</a:t>
            </a:r>
          </a:p>
          <a:p>
            <a:r>
              <a:rPr lang="en-US" dirty="0" smtClean="0"/>
              <a:t>Have specialized ways to MOVE FROM PLACE TO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6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protozoans classified?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ways they move from place to place</a:t>
            </a:r>
          </a:p>
          <a:p>
            <a:pPr lvl="1"/>
            <a:r>
              <a:rPr lang="en-US" dirty="0" smtClean="0"/>
              <a:t>Ciliates: move by cilia (short, threadlike structures that extend from the cell membrane)</a:t>
            </a:r>
          </a:p>
          <a:p>
            <a:pPr lvl="1"/>
            <a:r>
              <a:rPr lang="en-US" dirty="0" smtClean="0"/>
              <a:t>Flagellates: move by whipping their long flagella</a:t>
            </a:r>
          </a:p>
          <a:p>
            <a:pPr lvl="1"/>
            <a:r>
              <a:rPr lang="en-US" dirty="0" smtClean="0"/>
              <a:t>Pseudopods: “false foot,” move by temporary extensions of their cytoplasm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27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media.arstechnica.com/journals/science.media/tet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02" y="304800"/>
            <a:ext cx="37621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environmentalleverage.com/Site/gallery/2005/euglena%207-05/euglena%2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6" y="3276600"/>
            <a:ext cx="383779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creationrevolution.com/wp-content/uploads/2011/11/11-13-11-crev-07amoebafeed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481852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28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nhabitat.com/wp-content/blogs.dir/1/files/2011/04/algae-ed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38184"/>
            <a:ext cx="4276725" cy="342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plant-like </a:t>
            </a:r>
            <a:r>
              <a:rPr lang="en-US" dirty="0" err="1" smtClean="0"/>
              <a:t>protist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 as algae</a:t>
            </a:r>
          </a:p>
          <a:p>
            <a:r>
              <a:rPr lang="en-US" dirty="0" smtClean="0"/>
              <a:t>Contain chlorophyll and make their own food using photosynthesis</a:t>
            </a:r>
          </a:p>
          <a:p>
            <a:r>
              <a:rPr lang="en-US" dirty="0" smtClean="0"/>
              <a:t>Have cell walls</a:t>
            </a:r>
          </a:p>
          <a:p>
            <a:r>
              <a:rPr lang="en-US" dirty="0" smtClean="0"/>
              <a:t>No specialized ways to </a:t>
            </a:r>
          </a:p>
          <a:p>
            <a:pPr marL="0" indent="0">
              <a:buNone/>
            </a:pPr>
            <a:r>
              <a:rPr lang="en-US" dirty="0" smtClean="0"/>
              <a:t>move from place to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83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fungus-like </a:t>
            </a:r>
            <a:r>
              <a:rPr lang="en-US" dirty="0" err="1" smtClean="0"/>
              <a:t>protists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make their own food; absorb food from their surroundings</a:t>
            </a:r>
          </a:p>
        </p:txBody>
      </p:sp>
      <p:pic>
        <p:nvPicPr>
          <p:cNvPr id="6146" name="Picture 2" descr="http://www.discoverlife.org/IM/I_UARK/0002/320/Hemitrichia_serpula,I_UARK2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20" y="3276600"/>
            <a:ext cx="368060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englishrussia.com/images/slime_molds/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705100"/>
            <a:ext cx="523240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45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5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characteristics of all bacteria?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Unicellular</a:t>
            </a:r>
          </a:p>
          <a:p>
            <a:r>
              <a:rPr lang="en-US" dirty="0" smtClean="0"/>
              <a:t>Prokaryotic</a:t>
            </a:r>
          </a:p>
          <a:p>
            <a:r>
              <a:rPr lang="en-US" dirty="0" smtClean="0"/>
              <a:t>Some are producers, and others are consumers (decomposers)</a:t>
            </a:r>
          </a:p>
          <a:p>
            <a:r>
              <a:rPr lang="en-US" dirty="0" smtClean="0"/>
              <a:t>Three basic shapes</a:t>
            </a:r>
          </a:p>
          <a:p>
            <a:pPr lvl="1"/>
            <a:r>
              <a:rPr lang="en-US" dirty="0" smtClean="0"/>
              <a:t>Sphere shaped (</a:t>
            </a:r>
            <a:r>
              <a:rPr lang="en-US" dirty="0" err="1" smtClean="0"/>
              <a:t>cocci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Rod-shaped (bacilli)</a:t>
            </a:r>
          </a:p>
          <a:p>
            <a:pPr lvl="1"/>
            <a:r>
              <a:rPr lang="en-US" dirty="0" smtClean="0"/>
              <a:t>Spiral-shaped (</a:t>
            </a:r>
            <a:r>
              <a:rPr lang="en-US" dirty="0" err="1" smtClean="0"/>
              <a:t>spirilla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http://t0.gstatic.com/images?q=tbn:ANd9GcRIVDIL90FmWj_mi9xvJPsq_66aN9WZMvR_rviQg_pVzf5EuXlo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3581400" cy="268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25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1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Picture of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itemaker.umich.edu/mc13/files/20229aliste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914401"/>
            <a:ext cx="3678382" cy="397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acteria-world.com/cocci-bacteria-bl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304800"/>
            <a:ext cx="4713287" cy="354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ima.ohio-state.edu/academics/biology/biodiv/monera/spirillu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3733800"/>
            <a:ext cx="418118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81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bacteria reproduce?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Asexually</a:t>
            </a:r>
          </a:p>
          <a:p>
            <a:pPr lvl="1"/>
            <a:r>
              <a:rPr lang="en-US" dirty="0" smtClean="0"/>
              <a:t>Fission = a process that produces two new cells with genetic material identical to each other </a:t>
            </a:r>
            <a:endParaRPr lang="en-US" dirty="0"/>
          </a:p>
        </p:txBody>
      </p:sp>
      <p:pic>
        <p:nvPicPr>
          <p:cNvPr id="3074" name="Picture 2" descr="http://www.karlloren.com/biopsy/images/TEM-Fission_r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399"/>
            <a:ext cx="4572000" cy="351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40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two kingdoms are made up of bacteria?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Archaebacteria </a:t>
            </a:r>
          </a:p>
          <a:p>
            <a:pPr lvl="1"/>
            <a:r>
              <a:rPr lang="en-US" dirty="0" smtClean="0"/>
              <a:t>Live in extreme environments</a:t>
            </a:r>
          </a:p>
          <a:p>
            <a:pPr lvl="1"/>
            <a:r>
              <a:rPr lang="en-US" dirty="0" smtClean="0"/>
              <a:t>Example: Anaerobe = bacteria adapted to live WITHOUT oxygen</a:t>
            </a:r>
          </a:p>
          <a:p>
            <a:endParaRPr lang="en-US" dirty="0"/>
          </a:p>
          <a:p>
            <a:r>
              <a:rPr lang="en-US" dirty="0" smtClean="0"/>
              <a:t>Eubacteria</a:t>
            </a:r>
          </a:p>
          <a:p>
            <a:pPr lvl="1"/>
            <a:r>
              <a:rPr lang="en-US" dirty="0" smtClean="0"/>
              <a:t>Live in everyday environments</a:t>
            </a:r>
          </a:p>
          <a:p>
            <a:pPr lvl="1"/>
            <a:r>
              <a:rPr lang="en-US" dirty="0" smtClean="0"/>
              <a:t>Example: Aerobe: bacteria that requires oxygen to break down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1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protists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found in wet or moist environments.</a:t>
            </a:r>
          </a:p>
          <a:p>
            <a:r>
              <a:rPr lang="en-US" dirty="0" smtClean="0"/>
              <a:t>Most are unicellular organisms. Few are multicellular.</a:t>
            </a:r>
          </a:p>
          <a:p>
            <a:r>
              <a:rPr lang="en-US" dirty="0" smtClean="0"/>
              <a:t>All are eukaryotic.</a:t>
            </a:r>
          </a:p>
          <a:p>
            <a:r>
              <a:rPr lang="en-US" dirty="0" smtClean="0"/>
              <a:t>Can be divided into plant-like, </a:t>
            </a:r>
            <a:r>
              <a:rPr lang="en-US" dirty="0" smtClean="0"/>
              <a:t>fungus-like</a:t>
            </a:r>
            <a:r>
              <a:rPr lang="en-US" dirty="0" smtClean="0"/>
              <a:t>, and animal-like forms.</a:t>
            </a:r>
          </a:p>
        </p:txBody>
      </p:sp>
    </p:spTree>
    <p:extLst>
      <p:ext uri="{BB962C8B-B14F-4D97-AF65-F5344CB8AC3E}">
        <p14:creationId xmlns:p14="http://schemas.microsoft.com/office/powerpoint/2010/main" val="165282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err="1" smtClean="0"/>
              <a:t>protists</a:t>
            </a:r>
            <a:r>
              <a:rPr lang="en-US" dirty="0" smtClean="0"/>
              <a:t> classified?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how they obtain energy (autotroph or heterotroph)</a:t>
            </a:r>
          </a:p>
          <a:p>
            <a:r>
              <a:rPr lang="en-US" dirty="0" smtClean="0"/>
              <a:t>If they have or do not have cell walls</a:t>
            </a:r>
          </a:p>
          <a:p>
            <a:r>
              <a:rPr lang="en-US" dirty="0" smtClean="0"/>
              <a:t>If they can move around and how they move</a:t>
            </a:r>
          </a:p>
        </p:txBody>
      </p:sp>
    </p:spTree>
    <p:extLst>
      <p:ext uri="{BB962C8B-B14F-4D97-AF65-F5344CB8AC3E}">
        <p14:creationId xmlns:p14="http://schemas.microsoft.com/office/powerpoint/2010/main" val="268161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317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Bacteria, Protists, &amp; Fungi</vt:lpstr>
      <vt:lpstr>Bacteria</vt:lpstr>
      <vt:lpstr>What are characteristics of all bacteria?</vt:lpstr>
      <vt:lpstr>Picture of shapes</vt:lpstr>
      <vt:lpstr>How do bacteria reproduce?</vt:lpstr>
      <vt:lpstr>What two kingdoms are made up of bacteria?</vt:lpstr>
      <vt:lpstr>Protists</vt:lpstr>
      <vt:lpstr>What are protists?</vt:lpstr>
      <vt:lpstr>How are protists classified?</vt:lpstr>
      <vt:lpstr>What are animal-like protists?</vt:lpstr>
      <vt:lpstr>How are protozoans classified?</vt:lpstr>
      <vt:lpstr>PowerPoint Presentation</vt:lpstr>
      <vt:lpstr>What are plant-like protist?</vt:lpstr>
      <vt:lpstr>What are fungus-like protists?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 &amp; Protists</dc:title>
  <dc:creator>David</dc:creator>
  <cp:lastModifiedBy>David</cp:lastModifiedBy>
  <cp:revision>5</cp:revision>
  <dcterms:created xsi:type="dcterms:W3CDTF">2012-03-09T00:20:18Z</dcterms:created>
  <dcterms:modified xsi:type="dcterms:W3CDTF">2012-03-09T00:52:40Z</dcterms:modified>
</cp:coreProperties>
</file>